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458" r:id="rId3"/>
    <p:sldId id="409" r:id="rId4"/>
    <p:sldId id="410" r:id="rId5"/>
    <p:sldId id="411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60" r:id="rId52"/>
    <p:sldId id="459" r:id="rId53"/>
  </p:sldIdLst>
  <p:sldSz cx="10079990" cy="561594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1798"/>
        <p:guide pos="31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9" Type="http://schemas.openxmlformats.org/officeDocument/2006/relationships/tags" Target="tags/tag116.xml"/><Relationship Id="rId58" Type="http://schemas.openxmlformats.org/officeDocument/2006/relationships/tableStyles" Target="tableStyles.xml"/><Relationship Id="rId57" Type="http://schemas.openxmlformats.org/officeDocument/2006/relationships/viewProps" Target="viewProps.xml"/><Relationship Id="rId56" Type="http://schemas.openxmlformats.org/officeDocument/2006/relationships/presProps" Target="presProps.xml"/><Relationship Id="rId55" Type="http://schemas.openxmlformats.org/officeDocument/2006/relationships/handoutMaster" Target="handoutMasters/handoutMaster1.xml"/><Relationship Id="rId54" Type="http://schemas.openxmlformats.org/officeDocument/2006/relationships/notesMaster" Target="notesMasters/notesMaster1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59423" y="1143000"/>
            <a:ext cx="553915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991288" y="749039"/>
            <a:ext cx="8102964" cy="2105566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915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991288" y="2916534"/>
            <a:ext cx="8102964" cy="120613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1965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374650" indent="0" algn="ctr">
              <a:buNone/>
              <a:defRPr sz="1640"/>
            </a:lvl2pPr>
            <a:lvl3pPr marL="749300" indent="0" algn="ctr">
              <a:buNone/>
              <a:defRPr sz="1475"/>
            </a:lvl3pPr>
            <a:lvl4pPr marL="1123315" indent="0" algn="ctr">
              <a:buNone/>
              <a:defRPr sz="1315"/>
            </a:lvl4pPr>
            <a:lvl5pPr marL="1497965" indent="0" algn="ctr">
              <a:buNone/>
              <a:defRPr sz="1315"/>
            </a:lvl5pPr>
            <a:lvl6pPr marL="1872615" indent="0" algn="ctr">
              <a:buNone/>
              <a:defRPr sz="1315"/>
            </a:lvl6pPr>
            <a:lvl7pPr marL="2247265" indent="0" algn="ctr">
              <a:buNone/>
              <a:defRPr sz="1315"/>
            </a:lvl7pPr>
            <a:lvl8pPr marL="2621915" indent="0" algn="ctr">
              <a:buNone/>
              <a:defRPr sz="1315"/>
            </a:lvl8pPr>
            <a:lvl9pPr marL="2995295" indent="0" algn="ctr">
              <a:buNone/>
              <a:defRPr sz="131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dirty="0"/>
              <a:t>YFSS-1</a:t>
            </a:r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3086" y="634029"/>
            <a:ext cx="9073415" cy="4491285"/>
          </a:xfrm>
        </p:spPr>
        <p:txBody>
          <a:bodyPr/>
          <a:lstStyle>
            <a:lvl1pPr marL="187325" indent="-187325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561975" indent="-187325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936625" indent="-187325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310640" indent="-187325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1684655" indent="-187325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91288" y="2034791"/>
            <a:ext cx="8102964" cy="834559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4915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991288" y="2916534"/>
            <a:ext cx="8102964" cy="38631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965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3086" y="498376"/>
            <a:ext cx="9070438" cy="57799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3086" y="1220875"/>
            <a:ext cx="9070438" cy="38985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YFSS-1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3086" y="498376"/>
            <a:ext cx="9070438" cy="57799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95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3086" y="1220875"/>
            <a:ext cx="9070438" cy="3898542"/>
          </a:xfrm>
        </p:spPr>
        <p:txBody>
          <a:bodyPr vert="horz" lIns="90000" tIns="46800" rIns="90000" bIns="46800" rtlCol="0">
            <a:normAutofit/>
          </a:bodyPr>
          <a:lstStyle>
            <a:lvl1pPr marL="187325" marR="0" lvl="0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47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61975" marR="0" lvl="1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936625" marR="0" lvl="2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310640" marR="0" lvl="3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684655" marR="0" lvl="4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1872615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646194" y="3152452"/>
            <a:ext cx="6424025" cy="62813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605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646194" y="3780583"/>
            <a:ext cx="6424025" cy="710702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475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74650" indent="0">
              <a:buNone/>
              <a:defRPr sz="1640">
                <a:solidFill>
                  <a:schemeClr val="tx1">
                    <a:tint val="75000"/>
                  </a:schemeClr>
                </a:solidFill>
              </a:defRPr>
            </a:lvl2pPr>
            <a:lvl3pPr marL="74930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3pPr>
            <a:lvl4pPr marL="112331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49796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187261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24726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262191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299529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3086" y="498376"/>
            <a:ext cx="9070438" cy="57799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95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3086" y="1229722"/>
            <a:ext cx="4280699" cy="3889695"/>
          </a:xfrm>
        </p:spPr>
        <p:txBody>
          <a:bodyPr vert="horz" lIns="90000" tIns="46800" rIns="90000" bIns="46800" rtlCol="0">
            <a:normAutofit/>
          </a:bodyPr>
          <a:lstStyle>
            <a:lvl1pPr marL="187325" marR="0" lvl="0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61975" marR="0" lvl="1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936625" marR="0" lvl="2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310640" marR="0" lvl="3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684655" marR="0" lvl="4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301756" y="1229722"/>
            <a:ext cx="4280699" cy="3889695"/>
          </a:xfrm>
        </p:spPr>
        <p:txBody>
          <a:bodyPr lIns="90000" tIns="46800" rIns="90000" bIns="46800">
            <a:normAutofit/>
          </a:bodyPr>
          <a:lstStyle>
            <a:lvl1pPr marL="187325" indent="-187325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31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61975" indent="-187325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31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936625" indent="-187325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31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310640" indent="-187325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145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145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3086" y="498376"/>
            <a:ext cx="9070438" cy="57799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95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3086" y="1170742"/>
            <a:ext cx="4417634" cy="312591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64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374650" indent="0">
              <a:buNone/>
              <a:defRPr sz="1640" b="1"/>
            </a:lvl2pPr>
            <a:lvl3pPr marL="749300" indent="0">
              <a:buNone/>
              <a:defRPr sz="1475" b="1"/>
            </a:lvl3pPr>
            <a:lvl4pPr marL="1123315" indent="0">
              <a:buNone/>
              <a:defRPr sz="1315" b="1"/>
            </a:lvl4pPr>
            <a:lvl5pPr marL="1497965" indent="0">
              <a:buNone/>
              <a:defRPr sz="1315" b="1"/>
            </a:lvl5pPr>
            <a:lvl6pPr marL="1872615" indent="0">
              <a:buNone/>
              <a:defRPr sz="1315" b="1"/>
            </a:lvl6pPr>
            <a:lvl7pPr marL="2247265" indent="0">
              <a:buNone/>
              <a:defRPr sz="1315" b="1"/>
            </a:lvl7pPr>
            <a:lvl8pPr marL="2621915" indent="0">
              <a:buNone/>
              <a:defRPr sz="1315" b="1"/>
            </a:lvl8pPr>
            <a:lvl9pPr marL="2995295" indent="0">
              <a:buNone/>
              <a:defRPr sz="131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3086" y="1518721"/>
            <a:ext cx="4417634" cy="3600696"/>
          </a:xfrm>
        </p:spPr>
        <p:txBody>
          <a:bodyPr vert="horz" lIns="101600" tIns="0" rIns="82550" bIns="0" rtlCol="0">
            <a:normAutofit/>
          </a:bodyPr>
          <a:lstStyle>
            <a:lvl1pPr marL="187325" marR="0" lvl="0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61975" marR="0" lvl="1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936625" marR="0" lvl="2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310640" marR="0" lvl="3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684655" marR="0" lvl="4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156345" y="1164622"/>
            <a:ext cx="4417634" cy="312591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64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74650" indent="0">
              <a:buNone/>
              <a:defRPr sz="1640" b="1"/>
            </a:lvl2pPr>
            <a:lvl3pPr marL="749300" indent="0">
              <a:buNone/>
              <a:defRPr sz="1475" b="1"/>
            </a:lvl3pPr>
            <a:lvl4pPr marL="1123315" indent="0">
              <a:buNone/>
              <a:defRPr sz="1315" b="1"/>
            </a:lvl4pPr>
            <a:lvl5pPr marL="1497965" indent="0">
              <a:buNone/>
              <a:defRPr sz="1315" b="1"/>
            </a:lvl5pPr>
            <a:lvl6pPr marL="1872615" indent="0">
              <a:buNone/>
              <a:defRPr sz="1315" b="1"/>
            </a:lvl6pPr>
            <a:lvl7pPr marL="2247265" indent="0">
              <a:buNone/>
              <a:defRPr sz="1315" b="1"/>
            </a:lvl7pPr>
            <a:lvl8pPr marL="2621915" indent="0">
              <a:buNone/>
              <a:defRPr sz="1315" b="1"/>
            </a:lvl8pPr>
            <a:lvl9pPr marL="2995295" indent="0">
              <a:buNone/>
              <a:defRPr sz="131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156345" y="1518721"/>
            <a:ext cx="4417634" cy="3600696"/>
          </a:xfrm>
        </p:spPr>
        <p:txBody>
          <a:bodyPr vert="horz" lIns="101600" tIns="0" rIns="82550" bIns="0" rtlCol="0">
            <a:normAutofit/>
          </a:bodyPr>
          <a:lstStyle>
            <a:lvl1pPr marL="187325" marR="0" lvl="0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61975" marR="0" lvl="1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936625" marR="0" lvl="2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310640" marR="0" lvl="3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1684655" marR="0" lvl="4" indent="-18732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14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3086" y="498376"/>
            <a:ext cx="9070438" cy="57799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95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3086" y="1273956"/>
            <a:ext cx="4327235" cy="377468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315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561975" marR="0" lvl="1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31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36625" marR="0" lvl="2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1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10640" marR="0" lvl="3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1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684655" marR="0" lvl="4" indent="-187325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315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251150" y="1273956"/>
            <a:ext cx="4322375" cy="377468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315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37465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 dirty="0"/>
              <a:t>YFSS-1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03086" y="498376"/>
            <a:ext cx="9070438" cy="5779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8463162" y="749039"/>
            <a:ext cx="863284" cy="4119715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295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56118" y="749039"/>
            <a:ext cx="7582017" cy="4119715"/>
          </a:xfrm>
        </p:spPr>
        <p:txBody>
          <a:bodyPr vert="eaVert" lIns="46800" tIns="46800" rIns="46800" bIns="46800"/>
          <a:lstStyle>
            <a:lvl1pPr marL="187325" indent="-187325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561975" indent="-187325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936625" indent="-187325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310640" indent="-187325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1684655" indent="-187325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YFSS-1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506063" y="5172498"/>
            <a:ext cx="2232632" cy="25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2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3403523" y="5172498"/>
            <a:ext cx="3274526" cy="25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82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YFSS-1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7340893" y="5172498"/>
            <a:ext cx="2232632" cy="259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2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749300" rtl="0" eaLnBrk="1" fontAlgn="auto" latinLnBrk="0" hangingPunct="1">
        <a:lnSpc>
          <a:spcPct val="100000"/>
        </a:lnSpc>
        <a:spcBef>
          <a:spcPct val="0"/>
        </a:spcBef>
        <a:buNone/>
        <a:defRPr sz="295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87325" indent="-187325" algn="l" defTabSz="7493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47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61975" indent="-187325" algn="l" defTabSz="7493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318260" algn="l"/>
          <a:tab pos="1318260" algn="l"/>
          <a:tab pos="1318260" algn="l"/>
          <a:tab pos="1318260" algn="l"/>
        </a:tabLst>
        <a:defRPr sz="13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936625" indent="-187325" algn="l" defTabSz="7493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3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310640" indent="-187325" algn="l" defTabSz="7493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14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684655" indent="-187325" algn="l" defTabSz="7493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14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059305" indent="-187325" algn="l" defTabSz="749300" rtl="0" eaLnBrk="1" latinLnBrk="0" hangingPunct="1">
        <a:lnSpc>
          <a:spcPct val="90000"/>
        </a:lnSpc>
        <a:spcBef>
          <a:spcPct val="8200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6pPr>
      <a:lvl7pPr marL="2434590" indent="-187325" algn="l" defTabSz="749300" rtl="0" eaLnBrk="1" latinLnBrk="0" hangingPunct="1">
        <a:lnSpc>
          <a:spcPct val="90000"/>
        </a:lnSpc>
        <a:spcBef>
          <a:spcPct val="8200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7pPr>
      <a:lvl8pPr marL="2809240" indent="-187325" algn="l" defTabSz="749300" rtl="0" eaLnBrk="1" latinLnBrk="0" hangingPunct="1">
        <a:lnSpc>
          <a:spcPct val="90000"/>
        </a:lnSpc>
        <a:spcBef>
          <a:spcPct val="8200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8pPr>
      <a:lvl9pPr marL="3182620" indent="-187325" algn="l" defTabSz="749300" rtl="0" eaLnBrk="1" latinLnBrk="0" hangingPunct="1">
        <a:lnSpc>
          <a:spcPct val="90000"/>
        </a:lnSpc>
        <a:spcBef>
          <a:spcPct val="8200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1pPr>
      <a:lvl2pPr marL="374650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2pPr>
      <a:lvl3pPr marL="749300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3pPr>
      <a:lvl4pPr marL="1123315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4pPr>
      <a:lvl5pPr marL="1497965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5pPr>
      <a:lvl6pPr marL="1872615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6pPr>
      <a:lvl7pPr marL="2247265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7pPr>
      <a:lvl8pPr marL="2621915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8pPr>
      <a:lvl9pPr marL="2995295" algn="l" defTabSz="749300" rtl="0" eaLnBrk="1" latinLnBrk="0" hangingPunct="1">
        <a:defRPr sz="14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1.xml"/><Relationship Id="rId2" Type="http://schemas.openxmlformats.org/officeDocument/2006/relationships/hyperlink" Target="http://www.metalssculpture.com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3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4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5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6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7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8.xm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9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0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1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2.jpe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2.xml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3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4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5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6.xml"/><Relationship Id="rId1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7.xml"/><Relationship Id="rId1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8.xml"/><Relationship Id="rId1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90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1.xml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2.xml"/><Relationship Id="rId1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3.xml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5.xml"/><Relationship Id="rId1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6.xml"/><Relationship Id="rId1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7.xml"/><Relationship Id="rId1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8.xml"/><Relationship Id="rId1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9.xml"/><Relationship Id="rId1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00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1.xml"/><Relationship Id="rId1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0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3.xml"/><Relationship Id="rId1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4.xml"/><Relationship Id="rId1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5.xml"/><Relationship Id="rId1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6.xml"/><Relationship Id="rId1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7.xml"/><Relationship Id="rId1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8.xml"/><Relationship Id="rId1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9.xml"/><Relationship Id="rId1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0.xml"/><Relationship Id="rId1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1.xml"/><Relationship Id="rId1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2.xml"/><Relationship Id="rId1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5.xml"/><Relationship Id="rId4" Type="http://schemas.openxmlformats.org/officeDocument/2006/relationships/hyperlink" Target="http://www.metalssculpture.com" TargetMode="External"/><Relationship Id="rId3" Type="http://schemas.openxmlformats.org/officeDocument/2006/relationships/tags" Target="../tags/tag114.xml"/><Relationship Id="rId2" Type="http://schemas.openxmlformats.org/officeDocument/2006/relationships/image" Target="../media/image58.jpe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8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9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0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1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stainless steel sculpture"/>
          <p:cNvPicPr>
            <a:picLocks noChangeAspect="1"/>
          </p:cNvPicPr>
          <p:nvPr/>
        </p:nvPicPr>
        <p:blipFill>
          <a:blip r:embed="rId1"/>
          <a:srcRect l="22403"/>
          <a:stretch>
            <a:fillRect/>
          </a:stretch>
        </p:blipFill>
        <p:spPr>
          <a:xfrm>
            <a:off x="-113030" y="-60960"/>
            <a:ext cx="9404985" cy="64439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9" name="图片 8" descr="stainless steel sculpture"/>
          <p:cNvPicPr>
            <a:picLocks noChangeAspect="1"/>
          </p:cNvPicPr>
          <p:nvPr/>
        </p:nvPicPr>
        <p:blipFill>
          <a:blip r:embed="rId1"/>
          <a:srcRect l="90716"/>
          <a:stretch>
            <a:fillRect/>
          </a:stretch>
        </p:blipFill>
        <p:spPr>
          <a:xfrm flipH="1">
            <a:off x="9125585" y="-60960"/>
            <a:ext cx="1125220" cy="64439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88155" y="1814830"/>
            <a:ext cx="625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YouFine Art Sculpture</a:t>
            </a:r>
            <a:endParaRPr lang="en-US" altLang="zh-CN" sz="360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01820" y="2926080"/>
            <a:ext cx="5935980" cy="89916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>
                  <a:alpha val="48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71975" y="2936240"/>
            <a:ext cx="5878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Web</a:t>
            </a:r>
            <a:r>
              <a:rPr lang="zh-CN" altLang="en-US">
                <a:solidFill>
                  <a:schemeClr val="tx1"/>
                </a:solidFill>
              </a:rPr>
              <a:t> Site : </a:t>
            </a:r>
            <a:r>
              <a:rPr lang="en-US" altLang="zh-CN">
                <a:solidFill>
                  <a:schemeClr val="tx1"/>
                </a:solidFill>
                <a:hlinkClick r:id="rId2" tooltip=""/>
              </a:rPr>
              <a:t>www.metalssculpture.com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Tell/ WhatsApp : +86- 13938480725 /+86- 18974762151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E-mail:info@you-fine.com / sales@you-fine.com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87215" y="2438400"/>
            <a:ext cx="58597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Focus on stainless steel sculpture production for more than 35 years.</a:t>
            </a:r>
            <a:endParaRPr lang="zh-CN" altLang="en-US" sz="1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YFSS-20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9225" y="-38100"/>
            <a:ext cx="10252075" cy="57677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YFSS-23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8652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YFSS-24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7780" y="242252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YFSS-21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11285" y="242252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YFSS-22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YFSS-25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YFSS-26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YFSS-27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YFSS-28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YFSS-29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YFSS-30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2545" y="515810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YFSS-33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8652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YFSS-34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7780" y="241554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YFSS-31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11285" y="241554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YFSS-32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YFSS-35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YFSS-36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YFSS-37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YFSS-38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YFSS-39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YFSS-40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YFSS-42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空白演示</a:t>
            </a:r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单击输入您的封面副标题</a:t>
            </a:r>
            <a:endParaRPr lang="zh-CN" altLang="en-US"/>
          </a:p>
        </p:txBody>
      </p:sp>
      <p:pic>
        <p:nvPicPr>
          <p:cNvPr id="4" name="图片 3" descr="不锈钢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11" y="-3075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1103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YFSS-2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YFSS-44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YFSS-46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YFSS-47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YFSS-48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YFSS-50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YFSS-52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YFSS-54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YFSS-56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YFSS-59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8652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YFSS-60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7780" y="242252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YFSS-57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11285" y="242252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YFSS-58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YFSS-62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 descr="z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" y="-31115"/>
            <a:ext cx="5142230" cy="5142230"/>
          </a:xfrm>
          <a:prstGeom prst="rect">
            <a:avLst/>
          </a:prstGeom>
        </p:spPr>
      </p:pic>
      <p:pic>
        <p:nvPicPr>
          <p:cNvPr id="10" name="图片 9" descr="ad"/>
          <p:cNvPicPr>
            <a:picLocks noChangeAspect="1"/>
          </p:cNvPicPr>
          <p:nvPr/>
        </p:nvPicPr>
        <p:blipFill>
          <a:blip r:embed="rId3"/>
          <a:srcRect t="2600"/>
          <a:stretch>
            <a:fillRect/>
          </a:stretch>
        </p:blipFill>
        <p:spPr>
          <a:xfrm>
            <a:off x="5121275" y="-68580"/>
            <a:ext cx="4981575" cy="518668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34795" y="2452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YFSS-64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1103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YFSS-4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YFSS-66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YFSS-67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YFSS-68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YFSS-70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YFSS-72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YFSS-74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YFSS-76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YFSS-77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YFSS-78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YFSS-80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666" y="-3964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YFSS-81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YFSS-82</a:t>
            </a:r>
            <a:endParaRPr lang="en-US" altLang="zh-CN"/>
          </a:p>
        </p:txBody>
      </p:sp>
      <p:pic>
        <p:nvPicPr>
          <p:cNvPr id="5" name="图片 4" descr="hc-xpm-2013-11-14-hc-wall-street-bull-1115-20131114"/>
          <p:cNvPicPr>
            <a:picLocks noChangeAspect="1"/>
          </p:cNvPicPr>
          <p:nvPr/>
        </p:nvPicPr>
        <p:blipFill>
          <a:blip r:embed="rId2"/>
          <a:srcRect l="2864" r="22080"/>
          <a:stretch>
            <a:fillRect/>
          </a:stretch>
        </p:blipFill>
        <p:spPr>
          <a:xfrm>
            <a:off x="-24130" y="-37465"/>
            <a:ext cx="5158105" cy="5156200"/>
          </a:xfrm>
          <a:prstGeom prst="rect">
            <a:avLst/>
          </a:prstGeom>
        </p:spPr>
      </p:pic>
      <p:pic>
        <p:nvPicPr>
          <p:cNvPr id="9" name="图片 8" descr="Metal-Art-Crafts-High-Polished-Mirror-Stainless-Steel-Geometric-Lion-Scul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355" y="-50165"/>
            <a:ext cx="5169535" cy="51695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2545" y="515810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YFSS-85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8652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YFSS-86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7780" y="241554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YFSS-83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11285" y="241554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YFSS-84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不锈钢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-425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1103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YFSS-6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6525" y="-115570"/>
            <a:ext cx="10368280" cy="58318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YFSS-87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YFSS-88</a:t>
            </a:r>
            <a:endParaRPr lang="en-US" altLang="zh-CN"/>
          </a:p>
        </p:txBody>
      </p:sp>
      <p:pic>
        <p:nvPicPr>
          <p:cNvPr id="5" name="图片 4" descr="05"/>
          <p:cNvPicPr>
            <a:picLocks noChangeAspect="1"/>
          </p:cNvPicPr>
          <p:nvPr/>
        </p:nvPicPr>
        <p:blipFill>
          <a:blip r:embed="rId2"/>
          <a:srcRect l="19353" t="12515" r="21786" b="7597"/>
          <a:stretch>
            <a:fillRect/>
          </a:stretch>
        </p:blipFill>
        <p:spPr>
          <a:xfrm>
            <a:off x="5054600" y="-94615"/>
            <a:ext cx="5177155" cy="52698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YFSS-89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YFSS-90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YFSS-91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YFSS-92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YFSS-93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YFSS-94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2545" y="515810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YFSS-97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8652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YFSS-98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7780" y="241554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YFSS-95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11285" y="241554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YFSS-96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2545" y="5158105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YFSS-101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49690" y="5179695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YFSS-102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7780" y="241554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YFSS-99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79840" y="2415540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YFSS-100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-42545" y="5158105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YFSS-105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76665" y="5165090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YFSS-106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7780" y="2415540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YFSS-103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36025" y="2415540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YFSS-104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-42545" y="5158105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YFSS-109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76665" y="5165090"/>
            <a:ext cx="122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YFSS-110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-17780" y="2415540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YFSS-107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36025" y="2415540"/>
            <a:ext cx="1236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YFSS-108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2026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YFSS-111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8869045" y="5157470"/>
            <a:ext cx="12198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YFSS-112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13288" cy="56887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2198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YFSS-113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8869045" y="5157470"/>
            <a:ext cx="12198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YFSS-114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YFSS-7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1103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YFSS-8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666" y="-39640"/>
            <a:ext cx="10123756" cy="56946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09065" y="227584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42545" y="5165090"/>
            <a:ext cx="12198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YFSS-115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8869045" y="5157470"/>
            <a:ext cx="12198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YFSS-116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BongsooKim_ThoughtsofPinocchio_SxSCottesloe2019_ClydeYee_0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75758"/>
          <a:stretch>
            <a:fillRect/>
          </a:stretch>
        </p:blipFill>
        <p:spPr>
          <a:xfrm flipH="1">
            <a:off x="-418465" y="-296545"/>
            <a:ext cx="2453005" cy="6753860"/>
          </a:xfrm>
          <a:prstGeom prst="rect">
            <a:avLst/>
          </a:prstGeom>
        </p:spPr>
      </p:pic>
      <p:pic>
        <p:nvPicPr>
          <p:cNvPr id="3" name="图片 2" descr="BongsooKim_ThoughtsofPinocchio_SxSCottesloe2019_ClydeYee_0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0095" y="-294005"/>
            <a:ext cx="10118725" cy="6753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04775" y="1883410"/>
            <a:ext cx="625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>
                <a:solidFill>
                  <a:schemeClr val="tx1"/>
                </a:solidFill>
              </a:rPr>
              <a:t>YouFine Art Sculpture</a:t>
            </a:r>
            <a:endParaRPr lang="en-US" altLang="zh-CN" sz="360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0340" y="2956560"/>
            <a:ext cx="5935980" cy="89916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>
                  <a:alpha val="48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0975" y="2936240"/>
            <a:ext cx="5973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/>
            <a:r>
              <a:rPr lang="en-US" altLang="zh-CN">
                <a:solidFill>
                  <a:schemeClr val="tx1"/>
                </a:solidFill>
              </a:rPr>
              <a:t>Web</a:t>
            </a:r>
            <a:r>
              <a:rPr lang="zh-CN" altLang="en-US">
                <a:solidFill>
                  <a:schemeClr val="tx1"/>
                </a:solidFill>
              </a:rPr>
              <a:t> Site : </a:t>
            </a:r>
            <a:r>
              <a:rPr lang="zh-CN" altLang="en-US">
                <a:solidFill>
                  <a:schemeClr val="tx1"/>
                </a:solidFill>
                <a:hlinkClick r:id="rId4" tooltip=""/>
              </a:rPr>
              <a:t>www.</a:t>
            </a:r>
            <a:r>
              <a:rPr lang="en-US" altLang="zh-CN">
                <a:solidFill>
                  <a:schemeClr val="tx1"/>
                </a:solidFill>
                <a:hlinkClick r:id="rId4" tooltip=""/>
              </a:rPr>
              <a:t>metalssculpture</a:t>
            </a:r>
            <a:r>
              <a:rPr lang="zh-CN" altLang="en-US">
                <a:solidFill>
                  <a:schemeClr val="tx1"/>
                </a:solidFill>
                <a:hlinkClick r:id="rId4" tooltip=""/>
              </a:rPr>
              <a:t>.com</a:t>
            </a:r>
            <a:r>
              <a:rPr lang="zh-CN" altLang="en-US">
                <a:solidFill>
                  <a:schemeClr val="tx1"/>
                </a:solidFill>
              </a:rPr>
              <a:t> </a:t>
            </a:r>
            <a:endParaRPr lang="zh-CN" altLang="en-US">
              <a:solidFill>
                <a:schemeClr val="tx1"/>
              </a:solidFill>
            </a:endParaRPr>
          </a:p>
          <a:p>
            <a:pPr fontAlgn="auto"/>
            <a:r>
              <a:rPr lang="zh-CN" altLang="en-US">
                <a:solidFill>
                  <a:schemeClr val="tx1"/>
                </a:solidFill>
              </a:rPr>
              <a:t>Tell/ WhatsApp : +86- 13938480725 /+86- 18974762151</a:t>
            </a:r>
            <a:endParaRPr lang="zh-CN" altLang="en-US">
              <a:solidFill>
                <a:schemeClr val="tx1"/>
              </a:solidFill>
            </a:endParaRPr>
          </a:p>
          <a:p>
            <a:pPr fontAlgn="auto"/>
            <a:r>
              <a:rPr lang="zh-CN" altLang="en-US">
                <a:solidFill>
                  <a:schemeClr val="tx1"/>
                </a:solidFill>
              </a:rPr>
              <a:t>E-mail:info@you-fine.com / sales@you-fine.com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8595" y="2446020"/>
            <a:ext cx="58597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/>
                </a:solidFill>
              </a:rPr>
              <a:t>Focus on stainless steel sculpture production for more than 35 years.</a:t>
            </a:r>
            <a:endParaRPr lang="zh-CN" altLang="en-US" sz="14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666" y="-3964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982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YFSS-9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898652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YFSS-10</a:t>
            </a:r>
            <a:endParaRPr lang="en-US" altLang="zh-CN"/>
          </a:p>
        </p:txBody>
      </p:sp>
      <p:sp>
        <p:nvSpPr>
          <p:cNvPr id="6" name="矩形 5"/>
          <p:cNvSpPr/>
          <p:nvPr/>
        </p:nvSpPr>
        <p:spPr>
          <a:xfrm>
            <a:off x="5034915" y="2884170"/>
            <a:ext cx="5130165" cy="2232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915" y="-39370"/>
            <a:ext cx="5084445" cy="50844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651" y="-31385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YFSS-13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8652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YFSS-14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17780" y="242252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YFSS-11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11285" y="2422525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YFSS-12</a:t>
            </a:r>
            <a:endParaRPr lang="en-US" altLang="zh-CN" b="1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666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YFSS-15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YFSS-16</a:t>
            </a:r>
            <a:endParaRPr lang="en-US" altLang="zh-CN"/>
          </a:p>
        </p:txBody>
      </p:sp>
      <p:pic>
        <p:nvPicPr>
          <p:cNvPr id="9" name="图片 8" descr="guggenheim-31"/>
          <p:cNvPicPr>
            <a:picLocks noChangeAspect="1"/>
          </p:cNvPicPr>
          <p:nvPr/>
        </p:nvPicPr>
        <p:blipFill>
          <a:blip r:embed="rId2"/>
          <a:srcRect l="13488" r="19279"/>
          <a:stretch>
            <a:fillRect/>
          </a:stretch>
        </p:blipFill>
        <p:spPr>
          <a:xfrm>
            <a:off x="5039360" y="-38100"/>
            <a:ext cx="5130800" cy="50901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不锈钢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031" y="-38370"/>
            <a:ext cx="10123756" cy="5694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-42545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YFSS-17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000490" y="5165090"/>
            <a:ext cx="1109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YFSS-18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407795" y="2325370"/>
            <a:ext cx="7258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>
                <a:solidFill>
                  <a:schemeClr val="bg1"/>
                </a:solidFill>
              </a:rPr>
              <a:t>YouFine Art Sculpture 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YouFine Art Sculpture   YouFine Art Sculpture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UNIT_PLACING_PICTURE_USER_VIEWPORT" val="{&quot;height&quot;:6408,&quot;width&quot;:9600}"/>
</p:tagLst>
</file>

<file path=ppt/tags/tag114.xml><?xml version="1.0" encoding="utf-8"?>
<p:tagLst xmlns:p="http://schemas.openxmlformats.org/presentationml/2006/main">
  <p:tag name="KSO_WM_UNIT_PLACING_PICTURE_USER_VIEWPORT" val="{&quot;height&quot;:6408,&quot;width&quot;:9600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DOCER_TEMPLATE_OPEN_ONCE_MARK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2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4678</Words>
  <Application>WPS 演示</Application>
  <PresentationFormat>宽屏</PresentationFormat>
  <Paragraphs>356</Paragraphs>
  <Slides>51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 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168</cp:revision>
  <dcterms:created xsi:type="dcterms:W3CDTF">2019-06-19T02:08:00Z</dcterms:created>
  <dcterms:modified xsi:type="dcterms:W3CDTF">2022-04-28T10:31:19Z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131EC5F1BBF44FF1BDA2E8A5189BB956</vt:lpwstr>
  </property>
</Properties>
</file>